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4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4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5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38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8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3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26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2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0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55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D754-08BC-4A13-A14A-DF5F39D67F36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BFF2-200C-4B90-BD37-91C49486F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29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091372-B7A8-4264-8F63-A4F18BE5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LAB 2. Podstawy bramek cyfrowych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C3B386-DDA0-4516-A4DB-F8DB61AA3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6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F4211963-34F1-419D-B99E-B2192C2C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43188C01-1673-4A46-BE5F-62DE4231B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automatycznie">
            <a:extLst>
              <a:ext uri="{FF2B5EF4-FFF2-40B4-BE49-F238E27FC236}">
                <a16:creationId xmlns:a16="http://schemas.microsoft.com/office/drawing/2014/main" id="{CC035641-F11C-4D3F-9989-549CD712C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E2EF9990-5218-4DAA-A9D4-6C15CD9D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797CB616-348A-4A08-85E4-CE8E40CA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oda, zegar, wieża, ocean&#10;&#10;Opis wygenerowany automatycznie">
            <a:extLst>
              <a:ext uri="{FF2B5EF4-FFF2-40B4-BE49-F238E27FC236}">
                <a16:creationId xmlns:a16="http://schemas.microsoft.com/office/drawing/2014/main" id="{669978E1-19D2-4499-9561-60B8443C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5141" y="-744575"/>
            <a:ext cx="6401717" cy="83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193A63-E62D-4D30-8D37-F06CA5760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84" y="273642"/>
            <a:ext cx="8490780" cy="63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7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id="{10060A7C-E58E-47F8-8BBD-79CD5E9A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0"/>
            <a:ext cx="891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9CCF9F-3129-4580-8796-BEC42CC4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0"/>
            <a:ext cx="891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02218C7-7394-48D0-BB48-916B77249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0"/>
            <a:ext cx="891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A96CEC3-7AD6-4977-B9EE-B69D8A0C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0"/>
            <a:ext cx="891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C5D6857-731F-414E-BB7C-D183E4701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automatycznie">
            <a:extLst>
              <a:ext uri="{FF2B5EF4-FFF2-40B4-BE49-F238E27FC236}">
                <a16:creationId xmlns:a16="http://schemas.microsoft.com/office/drawing/2014/main" id="{B87D16B0-26CB-43EB-BAC4-43AE3FE7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0"/>
            <a:ext cx="891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automatycznie">
            <a:extLst>
              <a:ext uri="{FF2B5EF4-FFF2-40B4-BE49-F238E27FC236}">
                <a16:creationId xmlns:a16="http://schemas.microsoft.com/office/drawing/2014/main" id="{70054AB3-8959-4BF7-A001-C0CE1756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43" y="0"/>
            <a:ext cx="830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onitor, siedzi, czarny, stół&#10;&#10;Opis wygenerowany automatycznie">
            <a:extLst>
              <a:ext uri="{FF2B5EF4-FFF2-40B4-BE49-F238E27FC236}">
                <a16:creationId xmlns:a16="http://schemas.microsoft.com/office/drawing/2014/main" id="{BD10D48D-50EB-45A5-B3C9-5461F3FDD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0"/>
            <a:ext cx="920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</Words>
  <Application>Microsoft Office PowerPoint</Application>
  <PresentationFormat>Panoramiczny</PresentationFormat>
  <Paragraphs>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LAB 2. Podstawy bramek cyfrowych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2. Podstawy bramek cyfrowych</dc:title>
  <dc:creator>Marek Jaskula</dc:creator>
  <cp:lastModifiedBy>Marek Jaskula</cp:lastModifiedBy>
  <cp:revision>2</cp:revision>
  <dcterms:created xsi:type="dcterms:W3CDTF">2020-03-09T08:42:50Z</dcterms:created>
  <dcterms:modified xsi:type="dcterms:W3CDTF">2020-03-09T08:48:27Z</dcterms:modified>
</cp:coreProperties>
</file>